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2" r:id="rId3"/>
    <p:sldId id="265" r:id="rId4"/>
    <p:sldId id="267" r:id="rId5"/>
    <p:sldId id="268" r:id="rId6"/>
    <p:sldId id="270" r:id="rId7"/>
    <p:sldId id="271" r:id="rId8"/>
    <p:sldId id="274" r:id="rId9"/>
    <p:sldId id="275" r:id="rId10"/>
    <p:sldId id="276" r:id="rId11"/>
    <p:sldId id="279" r:id="rId12"/>
    <p:sldId id="280" r:id="rId13"/>
    <p:sldId id="281" r:id="rId14"/>
    <p:sldId id="305" r:id="rId15"/>
    <p:sldId id="306" r:id="rId16"/>
    <p:sldId id="282" r:id="rId17"/>
    <p:sldId id="300" r:id="rId18"/>
    <p:sldId id="284" r:id="rId19"/>
    <p:sldId id="285" r:id="rId20"/>
    <p:sldId id="288" r:id="rId21"/>
    <p:sldId id="301" r:id="rId22"/>
    <p:sldId id="303" r:id="rId23"/>
    <p:sldId id="29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0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1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7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7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0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2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2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7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5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0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E383-0B54-4967-B9E2-21AEB5C855F8}" type="datetimeFigureOut">
              <a:rPr lang="ru-RU" smtClean="0"/>
              <a:t>24.05.2016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96F35-C2F9-457F-AA9E-5542B2F73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portalca.k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72298" y="2150536"/>
            <a:ext cx="877551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Дальнейшее совершенствование экологического портала Центральной Азии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МКУР МФСА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www.ecoportalca.kz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Дмитрий Терешкевич,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PhD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3398" y="5890142"/>
            <a:ext cx="6096000" cy="340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Ашхабад, м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2016 г.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7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11491" cy="7506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работы слайдера. Ссылка «Решения»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642" y="6285559"/>
            <a:ext cx="1060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*Нажатием на изображение Открывается соответствующий документ для просмотра/скачивания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268" y="684700"/>
            <a:ext cx="7558954" cy="56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050" y="1719071"/>
            <a:ext cx="6769080" cy="44773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1907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Наполнение информацией страниц относящихся к структурам МКУР и организациям, созданным МКУР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061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267" y="650613"/>
            <a:ext cx="8036168" cy="54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64573" cy="777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Рубрики на Главной странице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777922"/>
            <a:ext cx="9053520" cy="86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413" y="1776046"/>
            <a:ext cx="9647725" cy="39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Продолжение </a:t>
            </a:r>
            <a:r>
              <a:rPr lang="ru-RU" dirty="0"/>
              <a:t>работы со странами и центрами МКУР по размещению и линкованию информации </a:t>
            </a:r>
          </a:p>
          <a:p>
            <a:pPr marL="0" indent="0">
              <a:buNone/>
            </a:pPr>
            <a:r>
              <a:rPr lang="ru-RU" dirty="0" smtClean="0"/>
              <a:t>Продолжить </a:t>
            </a:r>
            <a:r>
              <a:rPr lang="ru-RU" dirty="0"/>
              <a:t>интеграцию </a:t>
            </a:r>
            <a:r>
              <a:rPr lang="ru-RU" dirty="0" smtClean="0"/>
              <a:t>с партнерскими информационными проектами в Центральной Азии</a:t>
            </a:r>
            <a:endParaRPr lang="en-US" dirty="0" smtClean="0"/>
          </a:p>
          <a:p>
            <a:r>
              <a:rPr lang="ru-RU" dirty="0" smtClean="0"/>
              <a:t>UNEP-</a:t>
            </a:r>
            <a:r>
              <a:rPr lang="ru-RU" dirty="0" err="1" smtClean="0"/>
              <a:t>Live</a:t>
            </a:r>
            <a:r>
              <a:rPr lang="ru-RU" dirty="0" smtClean="0"/>
              <a:t> и </a:t>
            </a:r>
            <a:r>
              <a:rPr lang="en-US" dirty="0" smtClean="0"/>
              <a:t>NRS</a:t>
            </a:r>
          </a:p>
          <a:p>
            <a:r>
              <a:rPr lang="en-US" dirty="0" smtClean="0"/>
              <a:t>KDMS/K-Link, GIZ, </a:t>
            </a:r>
            <a:r>
              <a:rPr lang="ru-RU" dirty="0" smtClean="0"/>
              <a:t>система управления экологической информацией.</a:t>
            </a:r>
          </a:p>
          <a:p>
            <a:r>
              <a:rPr lang="en-US" dirty="0" smtClean="0"/>
              <a:t>ENVI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 err="1"/>
              <a:t>aralbasin</a:t>
            </a:r>
            <a:r>
              <a:rPr lang="ru-RU" dirty="0"/>
              <a:t>.</a:t>
            </a:r>
            <a:r>
              <a:rPr lang="en-US" dirty="0"/>
              <a:t>net</a:t>
            </a:r>
            <a:r>
              <a:rPr lang="ru-RU" dirty="0"/>
              <a:t>), </a:t>
            </a:r>
            <a:r>
              <a:rPr lang="en-US" dirty="0" smtClean="0"/>
              <a:t>environmental </a:t>
            </a:r>
            <a:r>
              <a:rPr lang="en-US" dirty="0"/>
              <a:t>monitoring system in Central Asia ENVI-online, which can create tables, lists and parameters, as well as database control blocks needed by user on-line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15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Обогащение визуальной и картографической части эко-портала (в продолжение начинаний проекта </a:t>
            </a:r>
            <a:r>
              <a:rPr lang="en-US" sz="2400" dirty="0"/>
              <a:t>FLERMONECA</a:t>
            </a:r>
            <a:r>
              <a:rPr lang="ru-RU" sz="2400" dirty="0"/>
              <a:t>), в том числе </a:t>
            </a:r>
            <a:r>
              <a:rPr lang="en-US" sz="2400" dirty="0"/>
              <a:t>KMZ</a:t>
            </a:r>
            <a:r>
              <a:rPr lang="ru-RU" sz="2400" dirty="0"/>
              <a:t> файлы по актуальным темам – напр., возобновляемые источники энергии, изменение климата, отходы.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1448" y="1883663"/>
            <a:ext cx="7717536" cy="44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3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088" y="194398"/>
            <a:ext cx="8357616" cy="777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Построение сети друзей </a:t>
            </a:r>
            <a:r>
              <a:rPr lang="ru-RU" dirty="0" err="1" smtClean="0"/>
              <a:t>Экопортала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113" y="2266583"/>
            <a:ext cx="97631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Сбор </a:t>
            </a:r>
            <a:r>
              <a:rPr lang="ru-RU" dirty="0"/>
              <a:t>отзывов пользователей и дальнейшее улучшение навигации и содержания эко-портала как информационного ресурса и справочно-информационного механизма для принятия решений и обмена экологическими </a:t>
            </a:r>
            <a:r>
              <a:rPr lang="ru-RU" dirty="0" smtClean="0"/>
              <a:t>данными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Март, 2016</a:t>
            </a:r>
          </a:p>
          <a:p>
            <a:r>
              <a:rPr lang="ru-RU" dirty="0"/>
              <a:t>Пользователей всего: 126</a:t>
            </a:r>
            <a:endParaRPr lang="en-US" dirty="0"/>
          </a:p>
          <a:p>
            <a:r>
              <a:rPr lang="ru-RU" dirty="0"/>
              <a:t>Новых пользователей: 89</a:t>
            </a:r>
          </a:p>
          <a:p>
            <a:r>
              <a:rPr lang="ru-RU" dirty="0"/>
              <a:t>Просмотров страниц: 418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29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20969"/>
          </a:xfrm>
        </p:spPr>
        <p:txBody>
          <a:bodyPr/>
          <a:lstStyle/>
          <a:p>
            <a:r>
              <a:rPr lang="ru-RU" dirty="0" smtClean="0"/>
              <a:t>Технические Новшества 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3148446">
            <a:off x="6988546" y="1316573"/>
            <a:ext cx="987747" cy="173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667811" y="703384"/>
            <a:ext cx="54264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1"/>
            <a:r>
              <a:rPr lang="ru-RU" sz="2800" dirty="0">
                <a:solidFill>
                  <a:schemeClr val="accent2"/>
                </a:solidFill>
              </a:rPr>
              <a:t>Кнопки «Социальные сети»</a:t>
            </a:r>
          </a:p>
          <a:p>
            <a:pPr marL="685800" lvl="1"/>
            <a:r>
              <a:rPr lang="ru-RU" sz="2800" dirty="0" smtClean="0">
                <a:solidFill>
                  <a:schemeClr val="accent2"/>
                </a:solidFill>
              </a:rPr>
              <a:t>Функция </a:t>
            </a:r>
            <a:r>
              <a:rPr lang="ru-RU" sz="2800" dirty="0">
                <a:solidFill>
                  <a:schemeClr val="accent2"/>
                </a:solidFill>
              </a:rPr>
              <a:t>«Поиск по сайту»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09570" y="1814677"/>
            <a:ext cx="5228108" cy="4849941"/>
            <a:chOff x="2878400" y="1640649"/>
            <a:chExt cx="5228108" cy="484994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8400" y="1755368"/>
              <a:ext cx="5228108" cy="473522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/>
            <a:srcRect l="83237" t="11520" r="13672" b="84464"/>
            <a:stretch/>
          </p:blipFill>
          <p:spPr>
            <a:xfrm>
              <a:off x="7251250" y="1640649"/>
              <a:ext cx="661827" cy="895048"/>
            </a:xfrm>
            <a:prstGeom prst="rect">
              <a:avLst/>
            </a:prstGeom>
          </p:spPr>
        </p:pic>
      </p:grpSp>
      <p:sp>
        <p:nvSpPr>
          <p:cNvPr id="11" name="Стрелка вправо 10"/>
          <p:cNvSpPr/>
          <p:nvPr/>
        </p:nvSpPr>
        <p:spPr>
          <a:xfrm rot="9355958">
            <a:off x="6583457" y="5784540"/>
            <a:ext cx="1808325" cy="195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2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1012"/>
            <a:ext cx="8596668" cy="9671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Англоязычная платформа сайта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Иконка сайта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r="3497" b="58256"/>
          <a:stretch/>
        </p:blipFill>
        <p:spPr>
          <a:xfrm>
            <a:off x="0" y="1475839"/>
            <a:ext cx="10326948" cy="25115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Стрелка вправо 9"/>
          <p:cNvSpPr/>
          <p:nvPr/>
        </p:nvSpPr>
        <p:spPr>
          <a:xfrm rot="3148446">
            <a:off x="8801396" y="1727916"/>
            <a:ext cx="987747" cy="173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012806">
            <a:off x="1003056" y="2161429"/>
            <a:ext cx="1808325" cy="195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r="50699" b="50607"/>
          <a:stretch/>
        </p:blipFill>
        <p:spPr>
          <a:xfrm>
            <a:off x="1091039" y="4261513"/>
            <a:ext cx="6414590" cy="248048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  <a:bevelB w="165100" prst="coolSlant"/>
          </a:sp3d>
        </p:spPr>
      </p:pic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2" y="1504848"/>
            <a:ext cx="150124" cy="180145"/>
          </a:xfrm>
          <a:prstGeom prst="rect">
            <a:avLst/>
          </a:prstGeom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4" y="5283634"/>
            <a:ext cx="166048" cy="218119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rot="3928697">
            <a:off x="668645" y="4348061"/>
            <a:ext cx="2041553" cy="187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8596668" cy="720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Технические Новшества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12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заседания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Межгосударственной Комиссии по устойчивому развитию МФСА от 18 июня 2015 года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г. Ашхабад, Туркменистан)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153791"/>
              </p:ext>
            </p:extLst>
          </p:nvPr>
        </p:nvGraphicFramePr>
        <p:xfrm>
          <a:off x="1118616" y="2260886"/>
          <a:ext cx="9570720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57072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Принята к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сведению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информация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отделения НИЦ МКУР в Республике Казахстан о работе по модернизации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Экопортала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МКУР, проведенной совместно с компонентом MONECA регионального проекта Европейского Союза  FLERMONECA, РЭЦЦА и НПО «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Zoi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Environment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Network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» (Швейцария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Одобрен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обновленный вариант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Экопортала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МКУР, подготовленный отделением НИЦ МКУР в Республике Казахстан совместно с Общественным Советом МКУР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НИЦ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МКУР в Республике Казахстан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подготовил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проектное предложение «Развитие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effectLst/>
                        </a:rPr>
                        <a:t>Экопортала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 МКУР на 2015-2017 гг.» в целях улучшения обмена данными и знаниями по окружающей среде и устойчивому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развитию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 странах ЦА и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запросил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ЮНЕП и другие заинтересованные стороны оказать техническую и финансовую поддержку.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Batang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14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41837" y="2313696"/>
            <a:ext cx="8068715" cy="4135001"/>
            <a:chOff x="355939" y="1146410"/>
            <a:chExt cx="9348513" cy="48654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939" y="1146411"/>
              <a:ext cx="2736802" cy="4865427"/>
            </a:xfrm>
            <a:prstGeom prst="rect">
              <a:avLst/>
            </a:prstGeom>
          </p:spPr>
        </p:pic>
        <p:pic>
          <p:nvPicPr>
            <p:cNvPr id="2050" name="Picture 2" descr="https://lh3.googleusercontent.com/kyHqqx5U0gekOCcDTpk27fc1wUpA6mbTiEP-vfIVnf0=w362-h643-n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3050" y="1146410"/>
              <a:ext cx="2737750" cy="4862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lh3.googleusercontent.com/HskDqY3VbAeYRCj6VNfVguo4ICKlGoJHDpLbdbeD6R4=w362-h643-n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285" y="1146410"/>
              <a:ext cx="2739167" cy="4865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0" y="631409"/>
            <a:ext cx="90472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/>
                </a:solidFill>
              </a:rPr>
              <a:t>Оптимизирован </a:t>
            </a:r>
            <a:r>
              <a:rPr lang="ru-RU" sz="1600" dirty="0">
                <a:solidFill>
                  <a:schemeClr val="accent2"/>
                </a:solidFill>
              </a:rPr>
              <a:t>сайта для удобного просмотра на мобильных </a:t>
            </a:r>
            <a:r>
              <a:rPr lang="ru-RU" sz="1600" dirty="0" smtClean="0">
                <a:solidFill>
                  <a:schemeClr val="accent2"/>
                </a:solidFill>
              </a:rPr>
              <a:t>устройствах</a:t>
            </a:r>
            <a:endParaRPr lang="ru-RU" sz="1600" dirty="0">
              <a:solidFill>
                <a:schemeClr val="bg1"/>
              </a:solidFill>
            </a:endParaRPr>
          </a:p>
          <a:p>
            <a:pPr marL="400050" lvl="1" indent="0" algn="just">
              <a:buNone/>
            </a:pPr>
            <a:r>
              <a:rPr lang="ru-RU" sz="1600" dirty="0"/>
              <a:t>Была проделана большая работа по оптимизации сайта для просмотра на мобильных устройствах. Пользователи смогут с удобством читать все материалы на сайте. Оптимизировано Меню, все элементы дизайна, плагины и даже фотогалерея (поддерживается управление жестами)</a:t>
            </a:r>
          </a:p>
        </p:txBody>
      </p:sp>
    </p:spTree>
    <p:extLst>
      <p:ext uri="{BB962C8B-B14F-4D97-AF65-F5344CB8AC3E}">
        <p14:creationId xmlns:p14="http://schemas.microsoft.com/office/powerpoint/2010/main" val="38682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Перевод ключевых разделов и информации эко-портала на английский язык, а также обзор и внедрение возможностей </a:t>
            </a:r>
            <a:r>
              <a:rPr lang="ru-RU" dirty="0" smtClean="0"/>
              <a:t>он-</a:t>
            </a:r>
            <a:r>
              <a:rPr lang="ru-RU" dirty="0" err="1" smtClean="0"/>
              <a:t>лайн</a:t>
            </a:r>
            <a:r>
              <a:rPr lang="ru-RU" dirty="0" smtClean="0"/>
              <a:t> </a:t>
            </a:r>
            <a:r>
              <a:rPr lang="ru-RU" dirty="0"/>
              <a:t>перевода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1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Экопортал</a:t>
            </a:r>
            <a:r>
              <a:rPr lang="ru-RU" dirty="0" smtClean="0"/>
              <a:t> МКУР МФСА предоставляет уникальные возможности для интеграции различных потоков информации, управления данными об окружающей среде, предоставления доступа к экологической информации для широкой общественности.</a:t>
            </a:r>
          </a:p>
          <a:p>
            <a:r>
              <a:rPr lang="ru-RU" dirty="0" smtClean="0"/>
              <a:t>Дальнейшее развитие </a:t>
            </a:r>
            <a:r>
              <a:rPr lang="ru-RU" dirty="0" err="1" smtClean="0"/>
              <a:t>Экопортала</a:t>
            </a:r>
            <a:r>
              <a:rPr lang="ru-RU" dirty="0" smtClean="0"/>
              <a:t> позволит усилить его в области наполнения информацией и управления информационными потоками, что значительно укрепит его роль как информационного инструмента МКУР МФСА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231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995" y="3116358"/>
            <a:ext cx="8775511" cy="1325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БЛАГОДАРИМ  ВАС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 ВНИМАНИЕ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3647"/>
            <a:ext cx="12192001" cy="10645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Модернизированная структура и Карта сайта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1651378"/>
            <a:ext cx="11374892" cy="429904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21" y="3010618"/>
            <a:ext cx="9230263" cy="31038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пользователя, структурированное интерактивное меню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хэдер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»(заголовок) сайта, раскрывающий тематику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знаков-ссылок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главную страницу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вынесен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популярными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Темами в фокусе внимания МКУР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Водные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ресурсы, Загрязнение воздуха, Зеленая экономика, Биоразнообразие, Деградация земель, Изменение климата, Управление отходами, Горные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экосистемы</a:t>
            </a:r>
          </a:p>
          <a:p>
            <a:pPr lvl="1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блока «Темы» обусловлено современным подходом в организации информационного пространства сайта, когда на первый план выносятся продукты организации. В данном случае продуктом МКУР является деятельность и информация по основным тематикам Устойчивого развития.</a:t>
            </a:r>
          </a:p>
          <a:p>
            <a:pPr lvl="1"/>
            <a:endParaRPr lang="ru-RU" sz="2000" dirty="0"/>
          </a:p>
          <a:p>
            <a:pPr lvl="1"/>
            <a:endParaRPr lang="ru-RU" sz="1800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-2"/>
            <a:ext cx="12192000" cy="2889851"/>
            <a:chOff x="0" y="799366"/>
            <a:chExt cx="9749476" cy="251309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99366"/>
              <a:ext cx="9749476" cy="251309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/>
            <a:srcRect l="83237" t="11520" r="13672" b="84464"/>
            <a:stretch/>
          </p:blipFill>
          <p:spPr>
            <a:xfrm>
              <a:off x="9352431" y="799367"/>
              <a:ext cx="397045" cy="23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49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5066" y="4710630"/>
            <a:ext cx="117992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Обновление </a:t>
            </a:r>
            <a:r>
              <a:rPr lang="ru-RU" dirty="0"/>
              <a:t>описаний ключевых тем МКУР и эко-портала с учетом ситуации </a:t>
            </a:r>
            <a:r>
              <a:rPr lang="ru-RU" dirty="0" smtClean="0"/>
              <a:t>2016 </a:t>
            </a:r>
            <a:r>
              <a:rPr lang="ru-RU" dirty="0"/>
              <a:t>г</a:t>
            </a:r>
            <a:r>
              <a:rPr lang="ru-RU" dirty="0" smtClean="0"/>
              <a:t>. – </a:t>
            </a:r>
            <a:r>
              <a:rPr lang="ru-RU" dirty="0"/>
              <a:t>сейчас информация официальная, но устаревшая, свыше 15 лет – особенно цифры и факты. </a:t>
            </a:r>
            <a:r>
              <a:rPr lang="ru-RU" dirty="0" smtClean="0"/>
              <a:t>После второго этапа модернизации можно будет подготовить </a:t>
            </a:r>
            <a:r>
              <a:rPr lang="ru-RU" dirty="0"/>
              <a:t>визуальное резюме приоритетов МКУР для </a:t>
            </a:r>
            <a:r>
              <a:rPr lang="ru-RU" dirty="0" smtClean="0"/>
              <a:t>дальнейшего распространения на встречах высокого уровня.</a:t>
            </a:r>
            <a:endParaRPr lang="ru-RU" dirty="0"/>
          </a:p>
          <a:p>
            <a:pPr algn="ctr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48" y="1090612"/>
            <a:ext cx="8501745" cy="1555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7138" y="3049625"/>
            <a:ext cx="8788609" cy="14576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1312" y="28782"/>
            <a:ext cx="10515600" cy="1325563"/>
          </a:xfrm>
        </p:spPr>
        <p:txBody>
          <a:bodyPr/>
          <a:lstStyle/>
          <a:p>
            <a:r>
              <a:rPr lang="ru-RU" dirty="0" smtClean="0"/>
              <a:t>Дальнейшая модернизация блока 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2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792" y="102584"/>
            <a:ext cx="1165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Проработка темы «Изменение климата» на эко-портале с учетом </a:t>
            </a:r>
            <a:r>
              <a:rPr lang="ru-RU" dirty="0" smtClean="0"/>
              <a:t>текущих проектов в Центральной Азии. После </a:t>
            </a:r>
            <a:r>
              <a:rPr lang="ru-RU" dirty="0" err="1"/>
              <a:t>КоС</a:t>
            </a:r>
            <a:r>
              <a:rPr lang="ru-RU" dirty="0"/>
              <a:t> 21 РК ИК ООН в Париже, дек 2015 г.: подготовка визуального рег. резюме по изменению </a:t>
            </a:r>
            <a:r>
              <a:rPr lang="ru-RU" dirty="0" smtClean="0"/>
              <a:t>климата с учетом подписания странами Парижского соглашения.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8331" t="8671" r="10475" b="12191"/>
          <a:stretch/>
        </p:blipFill>
        <p:spPr>
          <a:xfrm>
            <a:off x="240793" y="2286373"/>
            <a:ext cx="6617208" cy="4096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0088" t="13795" r="21462" b="12214"/>
          <a:stretch/>
        </p:blipFill>
        <p:spPr>
          <a:xfrm>
            <a:off x="7232904" y="2739610"/>
            <a:ext cx="4666488" cy="3642902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7292433">
            <a:off x="4967411" y="1910325"/>
            <a:ext cx="553576" cy="184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4844" t="9755" r="25726" b="11996"/>
          <a:stretch/>
        </p:blipFill>
        <p:spPr>
          <a:xfrm>
            <a:off x="2414016" y="201168"/>
            <a:ext cx="6995160" cy="62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730" y="563614"/>
            <a:ext cx="7999701" cy="57219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11491" cy="7506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Пример работы слайдера. Ссылка «Решения»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0642" y="6285559"/>
            <a:ext cx="8079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</a:rPr>
              <a:t>*Нажатием кнопки «Решения» Открывается фоновое окно с документами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55" y="617653"/>
            <a:ext cx="7854229" cy="56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634</Words>
  <Application>Microsoft Office PowerPoint</Application>
  <PresentationFormat>Широкоэкранный</PresentationFormat>
  <Paragraphs>51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Batang</vt:lpstr>
      <vt:lpstr>Calibri</vt:lpstr>
      <vt:lpstr>Calibri Light</vt:lpstr>
      <vt:lpstr>Times New Roman</vt:lpstr>
      <vt:lpstr>Wingdings 3</vt:lpstr>
      <vt:lpstr>Тема Office</vt:lpstr>
      <vt:lpstr>Презентация PowerPoint</vt:lpstr>
      <vt:lpstr>Решения заседания Межгосударственной Комиссии по устойчивому развитию МФСА от 18 июня 2015 года (г. Ашхабад, Туркменистан)</vt:lpstr>
      <vt:lpstr>Модернизированная структура и Карта сайта </vt:lpstr>
      <vt:lpstr>Презентация PowerPoint</vt:lpstr>
      <vt:lpstr>Дальнейшая модернизация блока темы</vt:lpstr>
      <vt:lpstr>Презентация PowerPoint</vt:lpstr>
      <vt:lpstr>Презентация PowerPoint</vt:lpstr>
      <vt:lpstr>Презентация PowerPoint</vt:lpstr>
      <vt:lpstr>Пример работы слайдера. Ссылка «Решения»</vt:lpstr>
      <vt:lpstr>Пример работы слайдера. Ссылка «Решения»</vt:lpstr>
      <vt:lpstr>Наполнение информацией страниц относящихся к структурам МКУР и организациям, созданным МКУР</vt:lpstr>
      <vt:lpstr>»</vt:lpstr>
      <vt:lpstr>Рубрики на Главной странице</vt:lpstr>
      <vt:lpstr>Презентация PowerPoint</vt:lpstr>
      <vt:lpstr>Обогащение визуальной и картографической части эко-портала (в продолжение начинаний проекта FLERMONECA), в том числе KMZ файлы по актуальным темам – напр., возобновляемые источники энергии, изменение климата, отходы. </vt:lpstr>
      <vt:lpstr>Построение сети друзей Экопортала</vt:lpstr>
      <vt:lpstr>Презентация PowerPoint</vt:lpstr>
      <vt:lpstr>Технические Новшества </vt:lpstr>
      <vt:lpstr>Англоязычная платформа сайта Иконка сайта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Tereshkevich</dc:creator>
  <cp:lastModifiedBy>Dmitriy Tereshkevich</cp:lastModifiedBy>
  <cp:revision>21</cp:revision>
  <dcterms:created xsi:type="dcterms:W3CDTF">2016-05-19T06:20:59Z</dcterms:created>
  <dcterms:modified xsi:type="dcterms:W3CDTF">2016-05-24T02:36:54Z</dcterms:modified>
</cp:coreProperties>
</file>